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Westerholt" initials="SW" lastIdx="1" clrIdx="0">
    <p:extLst>
      <p:ext uri="{19B8F6BF-5375-455C-9EA6-DF929625EA0E}">
        <p15:presenceInfo xmlns:p15="http://schemas.microsoft.com/office/powerpoint/2012/main" userId="Stefan Westerho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69370" autoAdjust="0"/>
  </p:normalViewPr>
  <p:slideViewPr>
    <p:cSldViewPr snapToGrid="0">
      <p:cViewPr varScale="1">
        <p:scale>
          <a:sx n="77" d="100"/>
          <a:sy n="77" d="100"/>
        </p:scale>
        <p:origin x="18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36758-8DD4-478C-A122-EA9135B5331B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1BD00-E5F8-4E7B-913E-35D7B067A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00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Technikbeispiele:</a:t>
            </a:r>
          </a:p>
          <a:p>
            <a:r>
              <a:rPr lang="de-DE"/>
              <a:t>https://www.bock.net/fileadmin/user_upload/bock/presse_termine_aktuelles/180302_PM_SCC-Vivendi-Integration.pdf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EB112-A733-46B8-BB4B-8021C560645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50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Technikbeispiele:</a:t>
            </a:r>
          </a:p>
          <a:p>
            <a:r>
              <a:rPr lang="de-DE"/>
              <a:t>https://www.bock.net/fileadmin/user_upload/bock/presse_termine_aktuelles/180302_PM_SCC-Vivendi-Integration.pdf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EB112-A733-46B8-BB4B-8021C560645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94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Technikbeispiele:</a:t>
            </a:r>
          </a:p>
          <a:p>
            <a:r>
              <a:rPr lang="de-DE"/>
              <a:t>https://www.bock.net/fileadmin/user_upload/bock/presse_termine_aktuelles/180302_PM_SCC-Vivendi-Integration.pdf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EB112-A733-46B8-BB4B-8021C560645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739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Technikbeispiele:</a:t>
            </a:r>
          </a:p>
          <a:p>
            <a:r>
              <a:rPr lang="de-DE"/>
              <a:t>https://www.bock.net/fileadmin/user_upload/bock/presse_termine_aktuelles/180302_PM_SCC-Vivendi-Integration.pdf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EB112-A733-46B8-BB4B-8021C560645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492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Technikbeispiele:</a:t>
            </a:r>
          </a:p>
          <a:p>
            <a:r>
              <a:rPr lang="de-DE"/>
              <a:t>https://www.bock.net/fileadmin/user_upload/bock/presse_termine_aktuelles/180302_PM_SCC-Vivendi-Integration.pdf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EB112-A733-46B8-BB4B-8021C560645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455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Technikbeispiele:</a:t>
            </a:r>
          </a:p>
          <a:p>
            <a:r>
              <a:rPr lang="de-DE"/>
              <a:t>https://www.bock.net/fileadmin/user_upload/bock/presse_termine_aktuelles/180302_PM_SCC-Vivendi-Integration.pdf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EB112-A733-46B8-BB4B-8021C560645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0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A42F5-0C1F-43D4-80DB-3875421CC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2ED848-3F0B-45E0-A430-D71D1E156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67466-E848-457E-974B-F935CD26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C7A653-80C3-497E-BA17-28403093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FF036-1B2D-42DF-84E5-BB9E691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69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41E91-E0E0-4C0F-B46B-52913A86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71ABFE-065C-4ED0-9A3C-5F1A819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D0098-B586-4998-BE80-A622A9C0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81CA3-D56A-4B89-B4AE-0C9EC11C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142551-B183-4801-AD9F-F287FDF5C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29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3C49C23-CE5D-46A5-812A-80AD16042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8E7113-E00D-4514-A421-6341E8EDB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32870C-A53B-4CB9-8183-8B30194C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6E9045-D41A-4EE8-B12D-A99F5F26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36FE97-BF94-40C7-AB11-CC7D1A1E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25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814FD-F675-44D5-813F-D5B4DE78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A0F5B7-5EBE-4F4C-937D-7321946F3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2B95A6-F6D9-4B18-880E-288C61A65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7DFB17-EDD2-4F07-B156-ADE66016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A0D64-1015-4D41-908F-D0790C16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8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643C8-5F55-4B1B-8E94-5E956FC27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FD613F-5856-4FA1-BCD9-6927703EF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E97928-72E2-4041-9EAE-08659083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FE0CD-7649-4889-9EBE-9733D442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EDC984-9390-43D6-A2A7-BB2C7788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63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80E7D-72D5-4417-A09D-DC2D5BD86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BB657A-0A40-43F5-84A7-1B9F1B6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7B51C2-F8D1-4B7C-8977-76FE3565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845751-3B93-4A18-A16B-CBBCDF51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D6539C-ACA5-4B82-B11E-045CC7A0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DDBCAF-5B07-4793-A9A3-BF3D253D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63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3B1FD-A5D2-4691-BE58-0B9D49DF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B047AA-C8CF-4FB0-9E92-1D3693463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664B69-AC00-431A-B761-F736BC461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0727B9B-BB20-4D7D-9AD7-B60B22861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512E8A-5461-41D1-926B-872575AD9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CF4F1C-7C3F-4C3C-B473-28D001A9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06EF49-009D-4E91-BE29-5E3333F0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D5576F-75A3-40A6-81FE-4782F6AF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9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D31D3-8B66-4109-98A0-CBDA3BB9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596E77C-9097-412E-AD2E-E876CCE8B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A21294-63F4-4DB1-BDB2-CE5EE4DF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76DB75-C843-449E-939D-2ADD9AE29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62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EDCCE51-0065-4E9F-B05A-B8C37677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621947-F942-4FA5-BE54-CE0C92505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A23B51-E16A-43D8-8113-973D5EAE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96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73BE2-A77D-42E6-9204-F6E01C05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065F27-CB35-4E2A-8260-A67BB018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DFACF7-4D42-40B4-A5DF-E329915DA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0E2E0B-C0EC-4947-9D6F-E0E6DF77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BD53B3-2DAB-4C9B-BC9D-B43C9650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A4F1EC-D2CA-4FCE-8403-B5E32C12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19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FE45D-3511-420E-AC22-D0C22805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E23E85-FF83-4591-9B3B-A1CD7B90D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60B933-1267-432F-9AE6-6889C6EC4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FF4DA3-8F21-4A4A-96EE-F9A56746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2D0C66-9CC4-4220-88D3-C06FB7047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8B1C22-97EB-46AA-B2D1-A0BE11F87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81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5C7274-C149-4A9D-AF94-AA54DD50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209A5C-D8EE-4F12-959D-74B1441BD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515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3E2CC5-FE91-45C9-A186-CF48C292C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903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02D2-ADA0-4BB6-B1EC-76554799FD93}" type="datetimeFigureOut">
              <a:rPr lang="de-DE" smtClean="0"/>
              <a:t>07.03.2023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51FE03-43F8-4356-8A5B-FFB68A535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Digitalisierung in der Pflege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654DBB-5B63-4DFE-B7B3-931F8888A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1854" y="6356350"/>
            <a:ext cx="671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01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D1BB6FD-9EC9-ECDA-3060-AC32A500F0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039" b="4819"/>
          <a:stretch/>
        </p:blipFill>
        <p:spPr>
          <a:xfrm>
            <a:off x="20" y="-16328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6C7253-0283-4D15-A621-F33048DB3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Technikfolgen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827A37D-637A-4E85-A277-42A6F4D88EE9}"/>
              </a:ext>
            </a:extLst>
          </p:cNvPr>
          <p:cNvSpPr txBox="1"/>
          <p:nvPr/>
        </p:nvSpPr>
        <p:spPr>
          <a:xfrm>
            <a:off x="4143375" y="4759479"/>
            <a:ext cx="9144000" cy="109839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>
                <a:solidFill>
                  <a:srgbClr val="FFFFFF"/>
                </a:solidFill>
              </a:rPr>
              <a:t>Workshop: Digitalisierung in der Pflege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9919F73-8F9E-423A-A947-B11DF55B8FBB}"/>
              </a:ext>
            </a:extLst>
          </p:cNvPr>
          <p:cNvSpPr txBox="1"/>
          <p:nvPr/>
        </p:nvSpPr>
        <p:spPr>
          <a:xfrm>
            <a:off x="795130" y="5123793"/>
            <a:ext cx="2926080" cy="1096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4850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430A-22D7-FD93-A843-232D1F7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287" y="1057874"/>
            <a:ext cx="5181600" cy="339335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kann dabei unterstützen notwendige Pflegeprobleme zu beachten.</a:t>
            </a:r>
          </a:p>
          <a:p>
            <a:r>
              <a:rPr lang="de-DE">
                <a:cs typeface="Calibri"/>
              </a:rPr>
              <a:t>macht aufmerksam auf Bereiche, die pflegerisch analysiert werden müssen.</a:t>
            </a:r>
          </a:p>
          <a:p>
            <a:r>
              <a:rPr lang="de-DE">
                <a:cs typeface="Calibri"/>
              </a:rPr>
              <a:t>spart </a:t>
            </a:r>
            <a:r>
              <a:rPr lang="de-DE"/>
              <a:t>knappe Arbeitszeit.</a:t>
            </a:r>
            <a:endParaRPr lang="de-DE">
              <a:cs typeface="Calibri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5AA68C-4451-7F14-A65F-49573CF0F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355" y="1057874"/>
            <a:ext cx="5181600" cy="3393356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cs typeface="Calibri"/>
              </a:rPr>
              <a:t>Pflegefachpersonen das </a:t>
            </a:r>
            <a:r>
              <a:rPr lang="de-DE">
                <a:ea typeface="+mn-lt"/>
                <a:cs typeface="+mn-lt"/>
              </a:rPr>
              <a:t>prozesshafte</a:t>
            </a:r>
            <a:r>
              <a:rPr lang="de-DE">
                <a:cs typeface="Calibri"/>
              </a:rPr>
              <a:t> Denken nicht mehr trainieren.</a:t>
            </a:r>
          </a:p>
          <a:p>
            <a:r>
              <a:rPr lang="de-DE">
                <a:ea typeface="+mn-lt"/>
                <a:cs typeface="+mn-lt"/>
              </a:rPr>
              <a:t>Pflegefachpersonen nur noch auf Anordnung einer KI handeln.</a:t>
            </a:r>
          </a:p>
          <a:p>
            <a:r>
              <a:rPr lang="de-DE">
                <a:cs typeface="Calibri"/>
              </a:rPr>
              <a:t>damit eine </a:t>
            </a:r>
            <a:r>
              <a:rPr lang="de-DE" err="1">
                <a:cs typeface="Calibri"/>
              </a:rPr>
              <a:t>Deprofes-sionalisierung</a:t>
            </a:r>
            <a:r>
              <a:rPr lang="de-DE">
                <a:cs typeface="Calibri"/>
              </a:rPr>
              <a:t> einhergeht.</a:t>
            </a:r>
          </a:p>
          <a:p>
            <a:endParaRPr lang="de-DE">
              <a:cs typeface="Calibri"/>
            </a:endParaRPr>
          </a:p>
          <a:p>
            <a:endParaRPr lang="de-DE">
              <a:cs typeface="Calibri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914126-76E1-9ABC-2D9A-B946327E8757}"/>
              </a:ext>
            </a:extLst>
          </p:cNvPr>
          <p:cNvSpPr txBox="1"/>
          <p:nvPr/>
        </p:nvSpPr>
        <p:spPr>
          <a:xfrm>
            <a:off x="605287" y="284672"/>
            <a:ext cx="107039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000" b="1"/>
              <a:t>KI in der Pflegeplanung…                    Daraus kann folgen, dass…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0553F0F-D24E-E1BD-6A88-B9DBCC998A1B}"/>
              </a:ext>
            </a:extLst>
          </p:cNvPr>
          <p:cNvSpPr txBox="1"/>
          <p:nvPr/>
        </p:nvSpPr>
        <p:spPr>
          <a:xfrm>
            <a:off x="605287" y="4658060"/>
            <a:ext cx="1093766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Wie bewerten Sie diese Technik? Worauf ist von pflegerischer Seite aus zu achten?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342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430A-22D7-FD93-A843-232D1F7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287" y="1057874"/>
            <a:ext cx="5181600" cy="339335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ea typeface="+mn-lt"/>
                <a:cs typeface="+mn-lt"/>
              </a:rPr>
              <a:t>können eine optimale und permanente Vitalzeichenkontrolle der </a:t>
            </a:r>
            <a:r>
              <a:rPr lang="de-DE" err="1">
                <a:ea typeface="+mn-lt"/>
                <a:cs typeface="+mn-lt"/>
              </a:rPr>
              <a:t>Patient:innen</a:t>
            </a:r>
            <a:r>
              <a:rPr lang="de-DE">
                <a:ea typeface="+mn-lt"/>
                <a:cs typeface="+mn-lt"/>
              </a:rPr>
              <a:t> gewährleisten.</a:t>
            </a:r>
            <a:endParaRPr lang="de-DE">
              <a:cs typeface="Calibri" panose="020F0502020204030204"/>
            </a:endParaRPr>
          </a:p>
          <a:p>
            <a:r>
              <a:rPr lang="de-DE">
                <a:ea typeface="+mn-lt"/>
                <a:cs typeface="+mn-lt"/>
              </a:rPr>
              <a:t>sparen dadurch knappe Arbeitszeit.</a:t>
            </a:r>
            <a:endParaRPr lang="de-DE"/>
          </a:p>
          <a:p>
            <a:endParaRPr lang="de-DE">
              <a:cs typeface="Calibri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5AA68C-4451-7F14-A65F-49573CF0F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355" y="1057874"/>
            <a:ext cx="5181600" cy="3393356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ea typeface="+mn-lt"/>
                <a:cs typeface="+mn-lt"/>
              </a:rPr>
              <a:t>Pflegefachpersonen nicht mehr so häufig das Patientenzimmer betreten müssen.</a:t>
            </a:r>
            <a:endParaRPr lang="de-DE">
              <a:cs typeface="Calibri" panose="020F0502020204030204"/>
            </a:endParaRPr>
          </a:p>
          <a:p>
            <a:r>
              <a:rPr lang="de-DE">
                <a:ea typeface="+mn-lt"/>
                <a:cs typeface="+mn-lt"/>
              </a:rPr>
              <a:t>bestimmte Patientengruppen während des Aufenthaltes stärker vereinsamen.</a:t>
            </a:r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914126-76E1-9ABC-2D9A-B946327E8757}"/>
              </a:ext>
            </a:extLst>
          </p:cNvPr>
          <p:cNvSpPr txBox="1"/>
          <p:nvPr/>
        </p:nvSpPr>
        <p:spPr>
          <a:xfrm>
            <a:off x="605287" y="284672"/>
            <a:ext cx="10703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/>
              <a:t>Intelligente Pflegebetten…                  Daraus kann folgen, dass…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0553F0F-D24E-E1BD-6A88-B9DBCC998A1B}"/>
              </a:ext>
            </a:extLst>
          </p:cNvPr>
          <p:cNvSpPr txBox="1"/>
          <p:nvPr/>
        </p:nvSpPr>
        <p:spPr>
          <a:xfrm>
            <a:off x="605287" y="4658060"/>
            <a:ext cx="1093766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Wie bewerten Sie diese Technik? Worauf ist von pflegerischer Seite aus zu achten?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484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430A-22D7-FD93-A843-232D1F7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287" y="1057874"/>
            <a:ext cx="5181600" cy="339335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ea typeface="+mn-lt"/>
                <a:cs typeface="+mn-lt"/>
              </a:rPr>
              <a:t>können </a:t>
            </a:r>
            <a:r>
              <a:rPr lang="de-DE" err="1">
                <a:ea typeface="+mn-lt"/>
                <a:cs typeface="+mn-lt"/>
              </a:rPr>
              <a:t>Demenzpatient:innen</a:t>
            </a:r>
            <a:r>
              <a:rPr lang="de-DE">
                <a:ea typeface="+mn-lt"/>
                <a:cs typeface="+mn-lt"/>
              </a:rPr>
              <a:t> dazu anregen, mit ihrem sozialen Umfeld zu interagieren.</a:t>
            </a:r>
            <a:endParaRPr lang="de-DE"/>
          </a:p>
          <a:p>
            <a:r>
              <a:rPr lang="de-DE">
                <a:ea typeface="+mn-lt"/>
                <a:cs typeface="+mn-lt"/>
              </a:rPr>
              <a:t>können langfristig eine emotionale Bindung (Streicheln, Umarmen) mit </a:t>
            </a:r>
            <a:r>
              <a:rPr lang="de-DE" err="1">
                <a:ea typeface="+mn-lt"/>
                <a:cs typeface="+mn-lt"/>
              </a:rPr>
              <a:t>Demenzpatient:innen</a:t>
            </a:r>
            <a:r>
              <a:rPr lang="de-DE">
                <a:ea typeface="+mn-lt"/>
                <a:cs typeface="+mn-lt"/>
              </a:rPr>
              <a:t> aufbauen. </a:t>
            </a:r>
          </a:p>
          <a:p>
            <a:endParaRPr lang="de-DE">
              <a:cs typeface="Calibri"/>
            </a:endParaRPr>
          </a:p>
          <a:p>
            <a:endParaRPr lang="de-DE">
              <a:cs typeface="Calibri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5AA68C-4451-7F14-A65F-49573CF0F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355" y="1057874"/>
            <a:ext cx="5181600" cy="3393356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cs typeface="Calibri"/>
              </a:rPr>
              <a:t>schlechte Betreuungsschlüssel in der Pflege legitimiert werden.</a:t>
            </a:r>
          </a:p>
          <a:p>
            <a:r>
              <a:rPr lang="de-DE" err="1">
                <a:cs typeface="Calibri"/>
              </a:rPr>
              <a:t>Demenzpatient:innen</a:t>
            </a:r>
            <a:r>
              <a:rPr lang="de-DE">
                <a:cs typeface="Calibri"/>
              </a:rPr>
              <a:t> zunehmend sozial isoliert werden.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914126-76E1-9ABC-2D9A-B946327E8757}"/>
              </a:ext>
            </a:extLst>
          </p:cNvPr>
          <p:cNvSpPr txBox="1"/>
          <p:nvPr/>
        </p:nvSpPr>
        <p:spPr>
          <a:xfrm>
            <a:off x="605287" y="284672"/>
            <a:ext cx="107039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000" b="1"/>
              <a:t>Soziale Roboter…                                  Daraus kann folgen, dass…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0553F0F-D24E-E1BD-6A88-B9DBCC998A1B}"/>
              </a:ext>
            </a:extLst>
          </p:cNvPr>
          <p:cNvSpPr txBox="1"/>
          <p:nvPr/>
        </p:nvSpPr>
        <p:spPr>
          <a:xfrm>
            <a:off x="605287" y="4658060"/>
            <a:ext cx="1093766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Wie bewerten Sie diese Technik? Worauf ist von pflegerischer Seite aus zu achten?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0520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430A-22D7-FD93-A843-232D1F7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287" y="1057874"/>
            <a:ext cx="5181600" cy="339335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de-DE">
                <a:cs typeface="Calibri"/>
              </a:rPr>
              <a:t>können zu einer Vereinfachung der Dokumentationsarbeit führen.</a:t>
            </a:r>
          </a:p>
          <a:p>
            <a:r>
              <a:rPr lang="de-DE">
                <a:cs typeface="Calibri"/>
              </a:rPr>
              <a:t>können Verwaltungsarbeiten reduzieren.</a:t>
            </a:r>
          </a:p>
          <a:p>
            <a:r>
              <a:rPr lang="de-DE">
                <a:cs typeface="Calibri"/>
              </a:rPr>
              <a:t>helfen Doppeldokumentationen zu vermeiden.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5AA68C-4451-7F14-A65F-49573CF0F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355" y="1057874"/>
            <a:ext cx="5181600" cy="3393356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de-DE">
                <a:cs typeface="Calibri"/>
              </a:rPr>
              <a:t>neue Aufgabenfelder der Pflege zugeteilt werden.</a:t>
            </a:r>
          </a:p>
          <a:p>
            <a:r>
              <a:rPr lang="de-DE">
                <a:cs typeface="Calibri"/>
              </a:rPr>
              <a:t>mehr Geräte und mehr Technik auch mehr Arbeit für die Pflege bedeuten.</a:t>
            </a:r>
          </a:p>
          <a:p>
            <a:r>
              <a:rPr lang="de-DE">
                <a:cs typeface="Calibri"/>
              </a:rPr>
              <a:t>die wesentlichen Belastungsfaktoren des Berufes dennoch erhalten bleiben.</a:t>
            </a:r>
          </a:p>
          <a:p>
            <a:endParaRPr lang="de-DE">
              <a:cs typeface="Calibri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914126-76E1-9ABC-2D9A-B946327E8757}"/>
              </a:ext>
            </a:extLst>
          </p:cNvPr>
          <p:cNvSpPr txBox="1"/>
          <p:nvPr/>
        </p:nvSpPr>
        <p:spPr>
          <a:xfrm>
            <a:off x="605287" y="284672"/>
            <a:ext cx="107039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000" b="1"/>
              <a:t>Pflegeinformationssysteme...            Daraus kann folgen, dass…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0553F0F-D24E-E1BD-6A88-B9DBCC998A1B}"/>
              </a:ext>
            </a:extLst>
          </p:cNvPr>
          <p:cNvSpPr txBox="1"/>
          <p:nvPr/>
        </p:nvSpPr>
        <p:spPr>
          <a:xfrm>
            <a:off x="605287" y="4658060"/>
            <a:ext cx="1093766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Wie bewerten Sie diese Technik? Worauf ist von pflegerischer Seite aus zu achten?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834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430A-22D7-FD93-A843-232D1F7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287" y="1057874"/>
            <a:ext cx="5181600" cy="339335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de-DE">
                <a:cs typeface="Calibri"/>
              </a:rPr>
              <a:t>kann Menschen dabei unterstützen, länger in der Häuslichkeit zu verbleiben.</a:t>
            </a:r>
          </a:p>
          <a:p>
            <a:r>
              <a:rPr lang="de-DE">
                <a:cs typeface="Calibri"/>
              </a:rPr>
              <a:t>kann den </a:t>
            </a:r>
            <a:r>
              <a:rPr lang="de-DE" err="1">
                <a:cs typeface="Calibri"/>
              </a:rPr>
              <a:t>Anwender:innen</a:t>
            </a:r>
            <a:r>
              <a:rPr lang="de-DE">
                <a:cs typeface="Calibri"/>
              </a:rPr>
              <a:t> Sicherheit im eigenständigen Leben geben. 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5AA68C-4451-7F14-A65F-49573CF0F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355" y="1057874"/>
            <a:ext cx="5181600" cy="3393356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de-DE">
                <a:cs typeface="Calibri"/>
              </a:rPr>
              <a:t>die digitale Überwachung in den eigenen vier Wänden aus der Not des Alters heraus akzeptiert wird.</a:t>
            </a:r>
          </a:p>
          <a:p>
            <a:r>
              <a:rPr lang="de-DE">
                <a:cs typeface="Calibri"/>
              </a:rPr>
              <a:t>der längere Verbleib in der Häuslichkeit schleichend zur Isolation führt.</a:t>
            </a:r>
          </a:p>
          <a:p>
            <a:r>
              <a:rPr lang="de-DE">
                <a:cs typeface="Calibri"/>
              </a:rPr>
              <a:t>sich Bequemlichkeitseffekte einstellen, die die Mobilisierung von </a:t>
            </a:r>
            <a:r>
              <a:rPr lang="de-DE" err="1">
                <a:cs typeface="Calibri"/>
              </a:rPr>
              <a:t>Patient:innen</a:t>
            </a:r>
            <a:r>
              <a:rPr lang="de-DE">
                <a:cs typeface="Calibri"/>
              </a:rPr>
              <a:t> effektiv erschwert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914126-76E1-9ABC-2D9A-B946327E8757}"/>
              </a:ext>
            </a:extLst>
          </p:cNvPr>
          <p:cNvSpPr txBox="1"/>
          <p:nvPr/>
        </p:nvSpPr>
        <p:spPr>
          <a:xfrm>
            <a:off x="605287" y="284672"/>
            <a:ext cx="107039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000" b="1">
                <a:ea typeface="+mn-lt"/>
                <a:cs typeface="+mn-lt"/>
              </a:rPr>
              <a:t>Technische Assistenz</a:t>
            </a:r>
            <a:r>
              <a:rPr lang="de-DE" sz="3000" b="1"/>
              <a:t>…                         Daraus kann folgen, dass…</a:t>
            </a:r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0553F0F-D24E-E1BD-6A88-B9DBCC998A1B}"/>
              </a:ext>
            </a:extLst>
          </p:cNvPr>
          <p:cNvSpPr txBox="1"/>
          <p:nvPr/>
        </p:nvSpPr>
        <p:spPr>
          <a:xfrm>
            <a:off x="605287" y="4658060"/>
            <a:ext cx="1093766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Wie bewerten Sie diese Technik? Worauf ist von pflegerischer Seite aus zu achten?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09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60430A-22D7-FD93-A843-232D1F7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287" y="1057874"/>
            <a:ext cx="5181600" cy="339335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cs typeface="Calibri"/>
              </a:rPr>
              <a:t>befähigen </a:t>
            </a:r>
            <a:r>
              <a:rPr lang="de-DE" dirty="0" err="1">
                <a:cs typeface="Calibri"/>
              </a:rPr>
              <a:t>Patient:innen</a:t>
            </a:r>
            <a:r>
              <a:rPr lang="de-DE" dirty="0">
                <a:cs typeface="Calibri"/>
              </a:rPr>
              <a:t> dazu, selbstständig ihre Symptome und Vitaldaten zu dokumentieren.</a:t>
            </a:r>
          </a:p>
          <a:p>
            <a:r>
              <a:rPr lang="de-DE" dirty="0">
                <a:cs typeface="Calibri"/>
              </a:rPr>
              <a:t>sorgen auf Seiten der Ärztin/des Arztes dafür, dass eine lückenlose digitale Doku-</a:t>
            </a:r>
            <a:r>
              <a:rPr lang="de-DE" dirty="0" err="1">
                <a:cs typeface="Calibri"/>
              </a:rPr>
              <a:t>mentation</a:t>
            </a:r>
            <a:r>
              <a:rPr lang="de-DE" dirty="0">
                <a:cs typeface="Calibri"/>
              </a:rPr>
              <a:t> erfolgt.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5AA68C-4451-7F14-A65F-49573CF0F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355" y="1057874"/>
            <a:ext cx="5181600" cy="3393356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cs typeface="Calibri"/>
              </a:rPr>
              <a:t>Mehrarbeit in Form von Einweisungen in die Nutzung auf die Pflegekräfte zukommt.</a:t>
            </a:r>
          </a:p>
          <a:p>
            <a:r>
              <a:rPr lang="de-DE">
                <a:cs typeface="Calibri"/>
              </a:rPr>
              <a:t>die Ärztin/der Arzt die Beziehungsarbeit vernachlässigen und sich alleine auf die digitale Dokumentation verlassen.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914126-76E1-9ABC-2D9A-B946327E8757}"/>
              </a:ext>
            </a:extLst>
          </p:cNvPr>
          <p:cNvSpPr txBox="1"/>
          <p:nvPr/>
        </p:nvSpPr>
        <p:spPr>
          <a:xfrm>
            <a:off x="605287" y="284672"/>
            <a:ext cx="107039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000" b="1" err="1"/>
              <a:t>DiPA</a:t>
            </a:r>
            <a:r>
              <a:rPr lang="de-DE" sz="3000" b="1"/>
              <a:t> / </a:t>
            </a:r>
            <a:r>
              <a:rPr lang="de-DE" sz="3000" b="1" err="1"/>
              <a:t>DiGA</a:t>
            </a:r>
            <a:r>
              <a:rPr lang="de-DE" sz="3000" b="1"/>
              <a:t>…                                         Daraus kann folgen, dass…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0553F0F-D24E-E1BD-6A88-B9DBCC998A1B}"/>
              </a:ext>
            </a:extLst>
          </p:cNvPr>
          <p:cNvSpPr txBox="1"/>
          <p:nvPr/>
        </p:nvSpPr>
        <p:spPr>
          <a:xfrm>
            <a:off x="605287" y="4658060"/>
            <a:ext cx="10937668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Wie bewerten Sie diese Technik? Worauf ist von pflegerischer Seite aus zu achten?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15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Breitbild</PresentationFormat>
  <Paragraphs>79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Technikfolgen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Westerholt</dc:creator>
  <cp:lastModifiedBy>Stefan Westerholt</cp:lastModifiedBy>
  <cp:revision>29</cp:revision>
  <dcterms:created xsi:type="dcterms:W3CDTF">2021-02-05T11:23:36Z</dcterms:created>
  <dcterms:modified xsi:type="dcterms:W3CDTF">2023-03-07T08:10:49Z</dcterms:modified>
</cp:coreProperties>
</file>